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j-lt"/>
        <a:ea typeface="+mj-ea"/>
        <a:cs typeface="+mj-cs"/>
        <a:sym typeface="Calibri"/>
      </a:defRPr>
    </a:lvl1pPr>
    <a:lvl2pPr indent="228600" defTabSz="457200" latinLnBrk="0">
      <a:defRPr sz="1200">
        <a:solidFill>
          <a:srgbClr val="FFFFFF"/>
        </a:solidFill>
        <a:latin typeface="+mj-lt"/>
        <a:ea typeface="+mj-ea"/>
        <a:cs typeface="+mj-cs"/>
        <a:sym typeface="Calibri"/>
      </a:defRPr>
    </a:lvl2pPr>
    <a:lvl3pPr indent="457200" defTabSz="457200" latinLnBrk="0">
      <a:defRPr sz="1200">
        <a:solidFill>
          <a:srgbClr val="FFFFFF"/>
        </a:solidFill>
        <a:latin typeface="+mj-lt"/>
        <a:ea typeface="+mj-ea"/>
        <a:cs typeface="+mj-cs"/>
        <a:sym typeface="Calibri"/>
      </a:defRPr>
    </a:lvl3pPr>
    <a:lvl4pPr indent="685800" defTabSz="457200" latinLnBrk="0">
      <a:defRPr sz="1200">
        <a:solidFill>
          <a:srgbClr val="FFFFFF"/>
        </a:solidFill>
        <a:latin typeface="+mj-lt"/>
        <a:ea typeface="+mj-ea"/>
        <a:cs typeface="+mj-cs"/>
        <a:sym typeface="Calibri"/>
      </a:defRPr>
    </a:lvl4pPr>
    <a:lvl5pPr indent="914400" defTabSz="457200" latinLnBrk="0">
      <a:defRPr sz="1200">
        <a:solidFill>
          <a:srgbClr val="FFFFFF"/>
        </a:solidFill>
        <a:latin typeface="+mj-lt"/>
        <a:ea typeface="+mj-ea"/>
        <a:cs typeface="+mj-cs"/>
        <a:sym typeface="Calibri"/>
      </a:defRPr>
    </a:lvl5pPr>
    <a:lvl6pPr indent="1143000" defTabSz="457200" latinLnBrk="0">
      <a:defRPr sz="1200">
        <a:solidFill>
          <a:srgbClr val="FFFFFF"/>
        </a:solidFill>
        <a:latin typeface="+mj-lt"/>
        <a:ea typeface="+mj-ea"/>
        <a:cs typeface="+mj-cs"/>
        <a:sym typeface="Calibri"/>
      </a:defRPr>
    </a:lvl6pPr>
    <a:lvl7pPr indent="1371600" defTabSz="457200" latinLnBrk="0">
      <a:defRPr sz="1200">
        <a:solidFill>
          <a:srgbClr val="FFFFFF"/>
        </a:solidFill>
        <a:latin typeface="+mj-lt"/>
        <a:ea typeface="+mj-ea"/>
        <a:cs typeface="+mj-cs"/>
        <a:sym typeface="Calibri"/>
      </a:defRPr>
    </a:lvl7pPr>
    <a:lvl8pPr indent="1600200" defTabSz="457200" latinLnBrk="0">
      <a:defRPr sz="1200">
        <a:solidFill>
          <a:srgbClr val="FFFFFF"/>
        </a:solidFill>
        <a:latin typeface="+mj-lt"/>
        <a:ea typeface="+mj-ea"/>
        <a:cs typeface="+mj-cs"/>
        <a:sym typeface="Calibri"/>
      </a:defRPr>
    </a:lvl8pPr>
    <a:lvl9pPr indent="1828800" defTabSz="457200" latinLnBrk="0">
      <a:defRPr sz="1200">
        <a:solidFill>
          <a:srgbClr val="FFFFFF"/>
        </a:solidFill>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tellysbilde">
    <p:spTree>
      <p:nvGrpSpPr>
        <p:cNvPr id="1" name=""/>
        <p:cNvGrpSpPr/>
        <p:nvPr/>
      </p:nvGrpSpPr>
      <p:grpSpPr>
        <a:xfrm>
          <a:off x="0" y="0"/>
          <a:ext cx="0" cy="0"/>
          <a:chOff x="0" y="0"/>
          <a:chExt cx="0" cy="0"/>
        </a:xfrm>
      </p:grpSpPr>
      <p:sp>
        <p:nvSpPr>
          <p:cNvPr id="11" name="Titteltekst"/>
          <p:cNvSpPr txBox="1"/>
          <p:nvPr>
            <p:ph type="title"/>
          </p:nvPr>
        </p:nvSpPr>
        <p:spPr>
          <a:xfrm>
            <a:off x="1524000" y="1122362"/>
            <a:ext cx="9144000" cy="2387601"/>
          </a:xfrm>
          <a:prstGeom prst="rect">
            <a:avLst/>
          </a:prstGeom>
        </p:spPr>
        <p:txBody>
          <a:bodyPr anchor="b"/>
          <a:lstStyle>
            <a:lvl1pPr algn="ctr">
              <a:defRPr sz="6000"/>
            </a:lvl1pPr>
          </a:lstStyle>
          <a:p>
            <a:pPr/>
            <a:r>
              <a:t>Titteltekst</a:t>
            </a:r>
          </a:p>
        </p:txBody>
      </p:sp>
      <p:sp>
        <p:nvSpPr>
          <p:cNvPr id="12" name="Brødtekst nivå én…"/>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13"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mt">
    <p:spTree>
      <p:nvGrpSpPr>
        <p:cNvPr id="1" name=""/>
        <p:cNvGrpSpPr/>
        <p:nvPr/>
      </p:nvGrpSpPr>
      <p:grpSpPr>
        <a:xfrm>
          <a:off x="0" y="0"/>
          <a:ext cx="0" cy="0"/>
          <a:chOff x="0" y="0"/>
          <a:chExt cx="0" cy="0"/>
        </a:xfrm>
      </p:grpSpPr>
      <p:sp>
        <p:nvSpPr>
          <p:cNvPr id="92"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nhold med tekst">
    <p:spTree>
      <p:nvGrpSpPr>
        <p:cNvPr id="1" name=""/>
        <p:cNvGrpSpPr/>
        <p:nvPr/>
      </p:nvGrpSpPr>
      <p:grpSpPr>
        <a:xfrm>
          <a:off x="0" y="0"/>
          <a:ext cx="0" cy="0"/>
          <a:chOff x="0" y="0"/>
          <a:chExt cx="0" cy="0"/>
        </a:xfrm>
      </p:grpSpPr>
      <p:sp>
        <p:nvSpPr>
          <p:cNvPr id="99" name="Titteltekst"/>
          <p:cNvSpPr txBox="1"/>
          <p:nvPr>
            <p:ph type="title"/>
          </p:nvPr>
        </p:nvSpPr>
        <p:spPr>
          <a:xfrm>
            <a:off x="839787" y="457200"/>
            <a:ext cx="3932239" cy="1600200"/>
          </a:xfrm>
          <a:prstGeom prst="rect">
            <a:avLst/>
          </a:prstGeom>
        </p:spPr>
        <p:txBody>
          <a:bodyPr anchor="b"/>
          <a:lstStyle>
            <a:lvl1pPr>
              <a:defRPr sz="3200"/>
            </a:lvl1pPr>
          </a:lstStyle>
          <a:p>
            <a:pPr/>
            <a:r>
              <a:t>Titteltekst</a:t>
            </a:r>
          </a:p>
        </p:txBody>
      </p:sp>
      <p:sp>
        <p:nvSpPr>
          <p:cNvPr id="100" name="Brødtekst nivå én…"/>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101" name="Text Placeholder 3"/>
          <p:cNvSpPr/>
          <p:nvPr>
            <p:ph type="body" sz="quarter" idx="13"/>
          </p:nvPr>
        </p:nvSpPr>
        <p:spPr>
          <a:xfrm>
            <a:off x="839787" y="2057400"/>
            <a:ext cx="3932239" cy="3811588"/>
          </a:xfrm>
          <a:prstGeom prst="rect">
            <a:avLst/>
          </a:prstGeom>
        </p:spPr>
        <p:txBody>
          <a:bodyPr/>
          <a:lstStyle/>
          <a:p>
            <a:pPr marL="0" indent="0">
              <a:buSzTx/>
              <a:buFontTx/>
              <a:buNone/>
              <a:defRPr sz="1600"/>
            </a:pPr>
          </a:p>
        </p:txBody>
      </p:sp>
      <p:sp>
        <p:nvSpPr>
          <p:cNvPr id="102"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lde med tekst">
    <p:spTree>
      <p:nvGrpSpPr>
        <p:cNvPr id="1" name=""/>
        <p:cNvGrpSpPr/>
        <p:nvPr/>
      </p:nvGrpSpPr>
      <p:grpSpPr>
        <a:xfrm>
          <a:off x="0" y="0"/>
          <a:ext cx="0" cy="0"/>
          <a:chOff x="0" y="0"/>
          <a:chExt cx="0" cy="0"/>
        </a:xfrm>
      </p:grpSpPr>
      <p:sp>
        <p:nvSpPr>
          <p:cNvPr id="109" name="Titteltekst"/>
          <p:cNvSpPr txBox="1"/>
          <p:nvPr>
            <p:ph type="title"/>
          </p:nvPr>
        </p:nvSpPr>
        <p:spPr>
          <a:xfrm>
            <a:off x="839787" y="457200"/>
            <a:ext cx="3932239" cy="1600200"/>
          </a:xfrm>
          <a:prstGeom prst="rect">
            <a:avLst/>
          </a:prstGeom>
        </p:spPr>
        <p:txBody>
          <a:bodyPr anchor="b"/>
          <a:lstStyle>
            <a:lvl1pPr>
              <a:defRPr sz="3200"/>
            </a:lvl1pPr>
          </a:lstStyle>
          <a:p>
            <a:pPr/>
            <a:r>
              <a:t>Titteltekst</a:t>
            </a:r>
          </a:p>
        </p:txBody>
      </p:sp>
      <p:sp>
        <p:nvSpPr>
          <p:cNvPr id="110" name="Picture Placeholder 2"/>
          <p:cNvSpPr/>
          <p:nvPr>
            <p:ph type="pic" sz="half" idx="13"/>
          </p:nvPr>
        </p:nvSpPr>
        <p:spPr>
          <a:xfrm>
            <a:off x="5183187" y="987425"/>
            <a:ext cx="6172201" cy="4873625"/>
          </a:xfrm>
          <a:prstGeom prst="rect">
            <a:avLst/>
          </a:prstGeom>
        </p:spPr>
        <p:txBody>
          <a:bodyPr lIns="91439" rIns="91439">
            <a:noAutofit/>
          </a:bodyPr>
          <a:lstStyle/>
          <a:p>
            <a:pPr/>
          </a:p>
        </p:txBody>
      </p:sp>
      <p:sp>
        <p:nvSpPr>
          <p:cNvPr id="111" name="Brødtekst nivå én…"/>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112"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tellysbilde 0">
    <p:bg>
      <p:bgPr>
        <a:solidFill>
          <a:srgbClr val="414141"/>
        </a:solidFill>
      </p:bgPr>
    </p:bg>
    <p:spTree>
      <p:nvGrpSpPr>
        <p:cNvPr id="1" name=""/>
        <p:cNvGrpSpPr/>
        <p:nvPr/>
      </p:nvGrpSpPr>
      <p:grpSpPr>
        <a:xfrm>
          <a:off x="0" y="0"/>
          <a:ext cx="0" cy="0"/>
          <a:chOff x="0" y="0"/>
          <a:chExt cx="0" cy="0"/>
        </a:xfrm>
      </p:grpSpPr>
      <p:sp>
        <p:nvSpPr>
          <p:cNvPr id="20" name="Titteltekst"/>
          <p:cNvSpPr txBox="1"/>
          <p:nvPr>
            <p:ph type="title"/>
          </p:nvPr>
        </p:nvSpPr>
        <p:spPr>
          <a:xfrm>
            <a:off x="1524000" y="1122362"/>
            <a:ext cx="9144000" cy="2387601"/>
          </a:xfrm>
          <a:prstGeom prst="rect">
            <a:avLst/>
          </a:prstGeom>
        </p:spPr>
        <p:txBody>
          <a:bodyPr anchor="b"/>
          <a:lstStyle>
            <a:lvl1pPr algn="ctr">
              <a:defRPr sz="6000"/>
            </a:lvl1pPr>
          </a:lstStyle>
          <a:p>
            <a:pPr/>
            <a:r>
              <a:t>Titteltekst</a:t>
            </a:r>
          </a:p>
        </p:txBody>
      </p:sp>
      <p:sp>
        <p:nvSpPr>
          <p:cNvPr id="21" name="Brødtekst nivå én…"/>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22"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tel og innhold">
    <p:spTree>
      <p:nvGrpSpPr>
        <p:cNvPr id="1" name=""/>
        <p:cNvGrpSpPr/>
        <p:nvPr/>
      </p:nvGrpSpPr>
      <p:grpSpPr>
        <a:xfrm>
          <a:off x="0" y="0"/>
          <a:ext cx="0" cy="0"/>
          <a:chOff x="0" y="0"/>
          <a:chExt cx="0" cy="0"/>
        </a:xfrm>
      </p:grpSpPr>
      <p:sp>
        <p:nvSpPr>
          <p:cNvPr id="29" name="Titteltekst"/>
          <p:cNvSpPr txBox="1"/>
          <p:nvPr>
            <p:ph type="title"/>
          </p:nvPr>
        </p:nvSpPr>
        <p:spPr>
          <a:prstGeom prst="rect">
            <a:avLst/>
          </a:prstGeom>
        </p:spPr>
        <p:txBody>
          <a:bodyPr/>
          <a:lstStyle/>
          <a:p>
            <a:pPr/>
            <a:r>
              <a:t>Titteltekst</a:t>
            </a:r>
          </a:p>
        </p:txBody>
      </p:sp>
      <p:sp>
        <p:nvSpPr>
          <p:cNvPr id="30" name="Brødtekst nivå én…"/>
          <p:cNvSpPr txBox="1"/>
          <p:nvPr>
            <p:ph type="body" idx="1"/>
          </p:nvPr>
        </p:nvSpPr>
        <p:spPr>
          <a:prstGeom prst="rect">
            <a:avLst/>
          </a:prstGeom>
        </p:spPr>
        <p:txBody>
          <a:bodyPr/>
          <a:lstStyle/>
          <a:p>
            <a:pPr/>
            <a:r>
              <a:t>Brødtekst nivå én</a:t>
            </a:r>
          </a:p>
          <a:p>
            <a:pPr lvl="1"/>
            <a:r>
              <a:t>Brødtekst nivå to</a:t>
            </a:r>
          </a:p>
          <a:p>
            <a:pPr lvl="2"/>
            <a:r>
              <a:t>Brødtekst nivå tre</a:t>
            </a:r>
          </a:p>
          <a:p>
            <a:pPr lvl="3"/>
            <a:r>
              <a:t>Brødtekst nivå fire</a:t>
            </a:r>
          </a:p>
          <a:p>
            <a:pPr lvl="4"/>
            <a:r>
              <a:t>Brødtekst nivå fem</a:t>
            </a:r>
          </a:p>
        </p:txBody>
      </p:sp>
      <p:sp>
        <p:nvSpPr>
          <p:cNvPr id="31"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tel og innhold 0">
    <p:bg>
      <p:bgPr>
        <a:solidFill>
          <a:srgbClr val="414141"/>
        </a:solidFill>
      </p:bgPr>
    </p:bg>
    <p:spTree>
      <p:nvGrpSpPr>
        <p:cNvPr id="1" name=""/>
        <p:cNvGrpSpPr/>
        <p:nvPr/>
      </p:nvGrpSpPr>
      <p:grpSpPr>
        <a:xfrm>
          <a:off x="0" y="0"/>
          <a:ext cx="0" cy="0"/>
          <a:chOff x="0" y="0"/>
          <a:chExt cx="0" cy="0"/>
        </a:xfrm>
      </p:grpSpPr>
      <p:sp>
        <p:nvSpPr>
          <p:cNvPr id="38" name="Titteltekst"/>
          <p:cNvSpPr txBox="1"/>
          <p:nvPr>
            <p:ph type="title"/>
          </p:nvPr>
        </p:nvSpPr>
        <p:spPr>
          <a:prstGeom prst="rect">
            <a:avLst/>
          </a:prstGeom>
        </p:spPr>
        <p:txBody>
          <a:bodyPr/>
          <a:lstStyle/>
          <a:p>
            <a:pPr/>
            <a:r>
              <a:t>Titteltekst</a:t>
            </a:r>
          </a:p>
        </p:txBody>
      </p:sp>
      <p:sp>
        <p:nvSpPr>
          <p:cNvPr id="39" name="Brødtekst nivå én…"/>
          <p:cNvSpPr txBox="1"/>
          <p:nvPr>
            <p:ph type="body" idx="1"/>
          </p:nvPr>
        </p:nvSpPr>
        <p:spPr>
          <a:prstGeom prst="rect">
            <a:avLst/>
          </a:prstGeom>
        </p:spPr>
        <p:txBody>
          <a:bodyPr/>
          <a:lstStyle/>
          <a:p>
            <a:pPr/>
            <a:r>
              <a:t>Brødtekst nivå én</a:t>
            </a:r>
          </a:p>
          <a:p>
            <a:pPr lvl="1"/>
            <a:r>
              <a:t>Brødtekst nivå to</a:t>
            </a:r>
          </a:p>
          <a:p>
            <a:pPr lvl="2"/>
            <a:r>
              <a:t>Brødtekst nivå tre</a:t>
            </a:r>
          </a:p>
          <a:p>
            <a:pPr lvl="3"/>
            <a:r>
              <a:t>Brødtekst nivå fire</a:t>
            </a:r>
          </a:p>
          <a:p>
            <a:pPr lvl="4"/>
            <a:r>
              <a:t>Brødtekst nivå fem</a:t>
            </a:r>
          </a:p>
        </p:txBody>
      </p:sp>
      <p:sp>
        <p:nvSpPr>
          <p:cNvPr id="40"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tel og innhold 1">
    <p:bg>
      <p:bgPr>
        <a:solidFill>
          <a:srgbClr val="FFFFFF"/>
        </a:solidFill>
      </p:bgPr>
    </p:bg>
    <p:spTree>
      <p:nvGrpSpPr>
        <p:cNvPr id="1" name=""/>
        <p:cNvGrpSpPr/>
        <p:nvPr/>
      </p:nvGrpSpPr>
      <p:grpSpPr>
        <a:xfrm>
          <a:off x="0" y="0"/>
          <a:ext cx="0" cy="0"/>
          <a:chOff x="0" y="0"/>
          <a:chExt cx="0" cy="0"/>
        </a:xfrm>
      </p:grpSpPr>
      <p:sp>
        <p:nvSpPr>
          <p:cNvPr id="47" name="Titteltekst"/>
          <p:cNvSpPr txBox="1"/>
          <p:nvPr>
            <p:ph type="title"/>
          </p:nvPr>
        </p:nvSpPr>
        <p:spPr>
          <a:prstGeom prst="rect">
            <a:avLst/>
          </a:prstGeom>
        </p:spPr>
        <p:txBody>
          <a:bodyPr/>
          <a:lstStyle>
            <a:lvl1pPr>
              <a:defRPr>
                <a:solidFill>
                  <a:srgbClr val="000000"/>
                </a:solidFill>
              </a:defRPr>
            </a:lvl1pPr>
          </a:lstStyle>
          <a:p>
            <a:pPr/>
            <a:r>
              <a:t>Titteltekst</a:t>
            </a:r>
          </a:p>
        </p:txBody>
      </p:sp>
      <p:sp>
        <p:nvSpPr>
          <p:cNvPr id="48" name="Brødtekst nivå én…"/>
          <p:cNvSpPr txBox="1"/>
          <p:nvPr>
            <p:ph type="body" idx="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49" name="Lysbildenummer"/>
          <p:cNvSpPr txBox="1"/>
          <p:nvPr>
            <p:ph type="sldNum" sz="quarter" idx="2"/>
          </p:nvPr>
        </p:nvSpPr>
        <p:spPr>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loverskrift">
    <p:spTree>
      <p:nvGrpSpPr>
        <p:cNvPr id="1" name=""/>
        <p:cNvGrpSpPr/>
        <p:nvPr/>
      </p:nvGrpSpPr>
      <p:grpSpPr>
        <a:xfrm>
          <a:off x="0" y="0"/>
          <a:ext cx="0" cy="0"/>
          <a:chOff x="0" y="0"/>
          <a:chExt cx="0" cy="0"/>
        </a:xfrm>
      </p:grpSpPr>
      <p:sp>
        <p:nvSpPr>
          <p:cNvPr id="56" name="Titteltekst"/>
          <p:cNvSpPr txBox="1"/>
          <p:nvPr>
            <p:ph type="title"/>
          </p:nvPr>
        </p:nvSpPr>
        <p:spPr>
          <a:xfrm>
            <a:off x="831850" y="1709738"/>
            <a:ext cx="10515600" cy="2852737"/>
          </a:xfrm>
          <a:prstGeom prst="rect">
            <a:avLst/>
          </a:prstGeom>
        </p:spPr>
        <p:txBody>
          <a:bodyPr anchor="b"/>
          <a:lstStyle>
            <a:lvl1pPr>
              <a:defRPr sz="6000"/>
            </a:lvl1pPr>
          </a:lstStyle>
          <a:p>
            <a:pPr/>
            <a:r>
              <a:t>Titteltekst</a:t>
            </a:r>
          </a:p>
        </p:txBody>
      </p:sp>
      <p:sp>
        <p:nvSpPr>
          <p:cNvPr id="57" name="Brødtekst nivå én…"/>
          <p:cNvSpPr txBox="1"/>
          <p:nvPr>
            <p:ph type="body" sz="quarter" idx="1"/>
          </p:nvPr>
        </p:nvSpPr>
        <p:spPr>
          <a:xfrm>
            <a:off x="831850" y="4589462"/>
            <a:ext cx="10515600"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58"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 innholdsdeler">
    <p:spTree>
      <p:nvGrpSpPr>
        <p:cNvPr id="1" name=""/>
        <p:cNvGrpSpPr/>
        <p:nvPr/>
      </p:nvGrpSpPr>
      <p:grpSpPr>
        <a:xfrm>
          <a:off x="0" y="0"/>
          <a:ext cx="0" cy="0"/>
          <a:chOff x="0" y="0"/>
          <a:chExt cx="0" cy="0"/>
        </a:xfrm>
      </p:grpSpPr>
      <p:sp>
        <p:nvSpPr>
          <p:cNvPr id="65" name="Titteltekst"/>
          <p:cNvSpPr txBox="1"/>
          <p:nvPr>
            <p:ph type="title"/>
          </p:nvPr>
        </p:nvSpPr>
        <p:spPr>
          <a:prstGeom prst="rect">
            <a:avLst/>
          </a:prstGeom>
        </p:spPr>
        <p:txBody>
          <a:bodyPr/>
          <a:lstStyle/>
          <a:p>
            <a:pPr/>
            <a:r>
              <a:t>Titteltekst</a:t>
            </a:r>
          </a:p>
        </p:txBody>
      </p:sp>
      <p:sp>
        <p:nvSpPr>
          <p:cNvPr id="66" name="Brødtekst nivå én…"/>
          <p:cNvSpPr txBox="1"/>
          <p:nvPr>
            <p:ph type="body" sz="half" idx="1"/>
          </p:nvPr>
        </p:nvSpPr>
        <p:spPr>
          <a:xfrm>
            <a:off x="838200" y="1825625"/>
            <a:ext cx="5181600" cy="4351338"/>
          </a:xfrm>
          <a:prstGeom prst="rect">
            <a:avLst/>
          </a:prstGeom>
        </p:spPr>
        <p:txBody>
          <a:bodyPr/>
          <a:lstStyle/>
          <a:p>
            <a:pPr/>
            <a:r>
              <a:t>Brødtekst nivå én</a:t>
            </a:r>
          </a:p>
          <a:p>
            <a:pPr lvl="1"/>
            <a:r>
              <a:t>Brødtekst nivå to</a:t>
            </a:r>
          </a:p>
          <a:p>
            <a:pPr lvl="2"/>
            <a:r>
              <a:t>Brødtekst nivå tre</a:t>
            </a:r>
          </a:p>
          <a:p>
            <a:pPr lvl="3"/>
            <a:r>
              <a:t>Brødtekst nivå fire</a:t>
            </a:r>
          </a:p>
          <a:p>
            <a:pPr lvl="4"/>
            <a:r>
              <a:t>Brødtekst nivå fem</a:t>
            </a:r>
          </a:p>
        </p:txBody>
      </p:sp>
      <p:sp>
        <p:nvSpPr>
          <p:cNvPr id="67"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ammenligning">
    <p:spTree>
      <p:nvGrpSpPr>
        <p:cNvPr id="1" name=""/>
        <p:cNvGrpSpPr/>
        <p:nvPr/>
      </p:nvGrpSpPr>
      <p:grpSpPr>
        <a:xfrm>
          <a:off x="0" y="0"/>
          <a:ext cx="0" cy="0"/>
          <a:chOff x="0" y="0"/>
          <a:chExt cx="0" cy="0"/>
        </a:xfrm>
      </p:grpSpPr>
      <p:sp>
        <p:nvSpPr>
          <p:cNvPr id="74" name="Titteltekst"/>
          <p:cNvSpPr txBox="1"/>
          <p:nvPr>
            <p:ph type="title"/>
          </p:nvPr>
        </p:nvSpPr>
        <p:spPr>
          <a:xfrm>
            <a:off x="839787" y="365125"/>
            <a:ext cx="10515601" cy="1325563"/>
          </a:xfrm>
          <a:prstGeom prst="rect">
            <a:avLst/>
          </a:prstGeom>
        </p:spPr>
        <p:txBody>
          <a:bodyPr/>
          <a:lstStyle/>
          <a:p>
            <a:pPr/>
            <a:r>
              <a:t>Titteltekst</a:t>
            </a:r>
          </a:p>
        </p:txBody>
      </p:sp>
      <p:sp>
        <p:nvSpPr>
          <p:cNvPr id="75" name="Brødtekst nivå én…"/>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76" name="Text Placeholder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77"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re tittel">
    <p:spTree>
      <p:nvGrpSpPr>
        <p:cNvPr id="1" name=""/>
        <p:cNvGrpSpPr/>
        <p:nvPr/>
      </p:nvGrpSpPr>
      <p:grpSpPr>
        <a:xfrm>
          <a:off x="0" y="0"/>
          <a:ext cx="0" cy="0"/>
          <a:chOff x="0" y="0"/>
          <a:chExt cx="0" cy="0"/>
        </a:xfrm>
      </p:grpSpPr>
      <p:sp>
        <p:nvSpPr>
          <p:cNvPr id="84" name="Titteltekst"/>
          <p:cNvSpPr txBox="1"/>
          <p:nvPr>
            <p:ph type="title"/>
          </p:nvPr>
        </p:nvSpPr>
        <p:spPr>
          <a:prstGeom prst="rect">
            <a:avLst/>
          </a:prstGeom>
        </p:spPr>
        <p:txBody>
          <a:bodyPr/>
          <a:lstStyle/>
          <a:p>
            <a:pPr/>
            <a:r>
              <a:t>Titteltekst</a:t>
            </a:r>
          </a:p>
        </p:txBody>
      </p:sp>
      <p:sp>
        <p:nvSpPr>
          <p:cNvPr id="85"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telteks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Titteltekst</a:t>
            </a:r>
          </a:p>
        </p:txBody>
      </p:sp>
      <p:sp>
        <p:nvSpPr>
          <p:cNvPr id="3" name="Brødtekst nivå én…"/>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Brødtekst nivå én</a:t>
            </a:r>
          </a:p>
          <a:p>
            <a:pPr lvl="1"/>
            <a:r>
              <a:t>Brødtekst nivå to</a:t>
            </a:r>
          </a:p>
          <a:p>
            <a:pPr lvl="2"/>
            <a:r>
              <a:t>Brødtekst nivå tre</a:t>
            </a:r>
          </a:p>
          <a:p>
            <a:pPr lvl="3"/>
            <a:r>
              <a:t>Brødtekst nivå fire</a:t>
            </a:r>
          </a:p>
          <a:p>
            <a:pPr lvl="4"/>
            <a:r>
              <a:t>Brødtekst nivå fem</a:t>
            </a:r>
          </a:p>
        </p:txBody>
      </p:sp>
      <p:sp>
        <p:nvSpPr>
          <p:cNvPr id="4" name="Lysbildenummer"/>
          <p:cNvSpPr txBox="1"/>
          <p:nvPr>
            <p:ph type="sldNum" sz="quarter" idx="2"/>
          </p:nvPr>
        </p:nvSpPr>
        <p:spPr>
          <a:xfrm>
            <a:off x="11169739" y="6404292"/>
            <a:ext cx="184061" cy="26924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ittel 1"/>
          <p:cNvSpPr txBox="1"/>
          <p:nvPr>
            <p:ph type="title"/>
          </p:nvPr>
        </p:nvSpPr>
        <p:spPr>
          <a:xfrm>
            <a:off x="7464614" y="1783958"/>
            <a:ext cx="4087307" cy="2889115"/>
          </a:xfrm>
          <a:prstGeom prst="rect">
            <a:avLst/>
          </a:prstGeom>
        </p:spPr>
        <p:txBody>
          <a:bodyPr/>
          <a:lstStyle/>
          <a:p>
            <a:pPr algn="l" defTabSz="905255">
              <a:defRPr sz="4950"/>
            </a:pPr>
            <a:r>
              <a:t>KULTUR vs. IDRETT </a:t>
            </a:r>
            <a:br/>
            <a:r>
              <a:t>- og vår organisering</a:t>
            </a:r>
          </a:p>
        </p:txBody>
      </p:sp>
      <p:sp>
        <p:nvSpPr>
          <p:cNvPr id="122" name="Undertittel 2"/>
          <p:cNvSpPr txBox="1"/>
          <p:nvPr>
            <p:ph type="body" sz="quarter" idx="1"/>
          </p:nvPr>
        </p:nvSpPr>
        <p:spPr>
          <a:xfrm>
            <a:off x="7464611" y="4750892"/>
            <a:ext cx="4087306" cy="1147864"/>
          </a:xfrm>
          <a:prstGeom prst="rect">
            <a:avLst/>
          </a:prstGeom>
        </p:spPr>
        <p:txBody>
          <a:bodyPr/>
          <a:lstStyle/>
          <a:p>
            <a:pPr algn="l">
              <a:defRPr sz="2000"/>
            </a:pPr>
            <a:r>
              <a:t>NORSKE HISTORISKE SPEL</a:t>
            </a:r>
            <a:br/>
            <a:br/>
            <a:r>
              <a:t>TEATERKONFERANSEN 2020</a:t>
            </a:r>
          </a:p>
        </p:txBody>
      </p:sp>
      <p:pic>
        <p:nvPicPr>
          <p:cNvPr id="123" name="Bilde 3" descr="Bilde 3"/>
          <p:cNvPicPr>
            <a:picLocks noChangeAspect="1"/>
          </p:cNvPicPr>
          <p:nvPr/>
        </p:nvPicPr>
        <p:blipFill>
          <a:blip r:embed="rId2">
            <a:extLst/>
          </a:blip>
          <a:srcRect l="11109" t="0" r="5363" b="0"/>
          <a:stretch>
            <a:fillRect/>
          </a:stretch>
        </p:blipFill>
        <p:spPr>
          <a:xfrm>
            <a:off x="0" y="9"/>
            <a:ext cx="7028658"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4002" y="21600"/>
                </a:lnTo>
                <a:lnTo>
                  <a:pt x="14969" y="20650"/>
                </a:lnTo>
                <a:cubicBezTo>
                  <a:pt x="19069" y="16385"/>
                  <a:pt x="21600" y="10531"/>
                  <a:pt x="21600" y="4070"/>
                </a:cubicBezTo>
                <a:cubicBezTo>
                  <a:pt x="21600" y="2923"/>
                  <a:pt x="21520" y="1794"/>
                  <a:pt x="21366" y="691"/>
                </a:cubicBezTo>
                <a:lnTo>
                  <a:pt x="21252" y="0"/>
                </a:lnTo>
                <a:lnTo>
                  <a:pt x="0" y="0"/>
                </a:lnTo>
                <a:close/>
              </a:path>
            </a:pathLst>
          </a:cu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ittel 1"/>
          <p:cNvSpPr txBox="1"/>
          <p:nvPr>
            <p:ph type="title"/>
          </p:nvPr>
        </p:nvSpPr>
        <p:spPr>
          <a:xfrm>
            <a:off x="4654294" y="4522156"/>
            <a:ext cx="5609223" cy="1363216"/>
          </a:xfrm>
          <a:prstGeom prst="rect">
            <a:avLst/>
          </a:prstGeom>
        </p:spPr>
        <p:txBody>
          <a:bodyPr anchor="t"/>
          <a:lstStyle>
            <a:lvl1pPr defTabSz="896111">
              <a:defRPr sz="4312"/>
            </a:lvl1pPr>
          </a:lstStyle>
          <a:p>
            <a:pPr/>
            <a:r>
              <a:t>En fot i idretten og en i arrangement og teater </a:t>
            </a:r>
          </a:p>
        </p:txBody>
      </p:sp>
      <p:pic>
        <p:nvPicPr>
          <p:cNvPr id="126" name="Picture 2" descr="Picture 2"/>
          <p:cNvPicPr>
            <a:picLocks noChangeAspect="1"/>
          </p:cNvPicPr>
          <p:nvPr/>
        </p:nvPicPr>
        <p:blipFill>
          <a:blip r:embed="rId2">
            <a:extLst/>
          </a:blip>
          <a:srcRect l="18125" t="0" r="18381" b="0"/>
          <a:stretch>
            <a:fillRect/>
          </a:stretch>
        </p:blipFill>
        <p:spPr>
          <a:xfrm>
            <a:off x="4518135" y="10"/>
            <a:ext cx="3236913" cy="29950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40" y="0"/>
                </a:moveTo>
                <a:lnTo>
                  <a:pt x="4762" y="249"/>
                </a:lnTo>
                <a:cubicBezTo>
                  <a:pt x="1889" y="2346"/>
                  <a:pt x="0" y="5900"/>
                  <a:pt x="0" y="9929"/>
                </a:cubicBezTo>
                <a:cubicBezTo>
                  <a:pt x="0" y="16375"/>
                  <a:pt x="4835" y="21600"/>
                  <a:pt x="10800" y="21600"/>
                </a:cubicBezTo>
                <a:cubicBezTo>
                  <a:pt x="16765" y="21600"/>
                  <a:pt x="21600" y="16375"/>
                  <a:pt x="21600" y="9929"/>
                </a:cubicBezTo>
                <a:cubicBezTo>
                  <a:pt x="21600" y="5900"/>
                  <a:pt x="19711" y="2346"/>
                  <a:pt x="16838" y="249"/>
                </a:cubicBezTo>
                <a:lnTo>
                  <a:pt x="16460" y="0"/>
                </a:lnTo>
                <a:lnTo>
                  <a:pt x="5140" y="0"/>
                </a:lnTo>
                <a:close/>
              </a:path>
            </a:pathLst>
          </a:custGeom>
          <a:ln w="12700">
            <a:miter lim="400000"/>
          </a:ln>
        </p:spPr>
      </p:pic>
      <p:pic>
        <p:nvPicPr>
          <p:cNvPr id="127" name="Bilde 3" descr="Bilde 3"/>
          <p:cNvPicPr>
            <a:picLocks noChangeAspect="1"/>
          </p:cNvPicPr>
          <p:nvPr/>
        </p:nvPicPr>
        <p:blipFill>
          <a:blip r:embed="rId3">
            <a:extLst/>
          </a:blip>
          <a:srcRect l="761" t="0" r="9758" b="2"/>
          <a:stretch>
            <a:fillRect/>
          </a:stretch>
        </p:blipFill>
        <p:spPr>
          <a:xfrm>
            <a:off x="20" y="413155"/>
            <a:ext cx="3933429" cy="5861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07" y="0"/>
                </a:moveTo>
                <a:cubicBezTo>
                  <a:pt x="3841" y="0"/>
                  <a:pt x="2233" y="170"/>
                  <a:pt x="721" y="486"/>
                </a:cubicBezTo>
                <a:lnTo>
                  <a:pt x="0" y="663"/>
                </a:lnTo>
                <a:lnTo>
                  <a:pt x="0" y="20939"/>
                </a:lnTo>
                <a:lnTo>
                  <a:pt x="721" y="21116"/>
                </a:lnTo>
                <a:cubicBezTo>
                  <a:pt x="2216" y="21428"/>
                  <a:pt x="3805" y="21596"/>
                  <a:pt x="5451" y="21600"/>
                </a:cubicBezTo>
                <a:lnTo>
                  <a:pt x="5590" y="21600"/>
                </a:lnTo>
                <a:cubicBezTo>
                  <a:pt x="14440" y="21570"/>
                  <a:pt x="21600" y="16746"/>
                  <a:pt x="21600" y="10800"/>
                </a:cubicBezTo>
                <a:cubicBezTo>
                  <a:pt x="21600" y="4835"/>
                  <a:pt x="14395" y="0"/>
                  <a:pt x="5507" y="0"/>
                </a:cubicBezTo>
                <a:close/>
              </a:path>
            </a:pathLst>
          </a:custGeom>
          <a:ln w="12700">
            <a:miter lim="400000"/>
          </a:ln>
        </p:spPr>
      </p:pic>
      <p:pic>
        <p:nvPicPr>
          <p:cNvPr id="128" name="Bilde 5" descr="Bilde 5"/>
          <p:cNvPicPr>
            <a:picLocks noChangeAspect="1"/>
          </p:cNvPicPr>
          <p:nvPr/>
        </p:nvPicPr>
        <p:blipFill>
          <a:blip r:embed="rId4">
            <a:extLst/>
          </a:blip>
          <a:srcRect l="0" t="6479" r="5" b="0"/>
          <a:stretch>
            <a:fillRect/>
          </a:stretch>
        </p:blipFill>
        <p:spPr>
          <a:xfrm>
            <a:off x="8967592" y="2042"/>
            <a:ext cx="3224213" cy="4020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12" y="0"/>
                </a:moveTo>
                <a:lnTo>
                  <a:pt x="2941" y="79"/>
                </a:lnTo>
                <a:cubicBezTo>
                  <a:pt x="1085" y="2282"/>
                  <a:pt x="0" y="4938"/>
                  <a:pt x="0" y="7797"/>
                </a:cubicBezTo>
                <a:cubicBezTo>
                  <a:pt x="0" y="15420"/>
                  <a:pt x="7706" y="21600"/>
                  <a:pt x="17213" y="21600"/>
                </a:cubicBezTo>
                <a:cubicBezTo>
                  <a:pt x="18401" y="21600"/>
                  <a:pt x="19562" y="21502"/>
                  <a:pt x="20683" y="21319"/>
                </a:cubicBezTo>
                <a:lnTo>
                  <a:pt x="21600" y="21129"/>
                </a:lnTo>
                <a:lnTo>
                  <a:pt x="21600" y="0"/>
                </a:lnTo>
                <a:lnTo>
                  <a:pt x="3012" y="0"/>
                </a:lnTo>
                <a:close/>
              </a:path>
            </a:pathLst>
          </a:cu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tel 1"/>
          <p:cNvSpPr txBox="1"/>
          <p:nvPr>
            <p:ph type="title"/>
          </p:nvPr>
        </p:nvSpPr>
        <p:spPr>
          <a:xfrm>
            <a:off x="6234329" y="803325"/>
            <a:ext cx="5314537" cy="1325563"/>
          </a:xfrm>
          <a:prstGeom prst="rect">
            <a:avLst/>
          </a:prstGeom>
        </p:spPr>
        <p:txBody>
          <a:bodyPr/>
          <a:lstStyle>
            <a:lvl1pPr defTabSz="868680">
              <a:defRPr sz="4180"/>
            </a:lvl1pPr>
          </a:lstStyle>
          <a:p>
            <a:pPr/>
            <a:r>
              <a:t>Jeg ble leder i Styggdalsnemnda</a:t>
            </a:r>
          </a:p>
        </p:txBody>
      </p:sp>
      <p:sp>
        <p:nvSpPr>
          <p:cNvPr id="131" name="Plassholder for innhold 2"/>
          <p:cNvSpPr txBox="1"/>
          <p:nvPr>
            <p:ph type="body" sz="half" idx="1"/>
          </p:nvPr>
        </p:nvSpPr>
        <p:spPr>
          <a:xfrm>
            <a:off x="6234329" y="2279018"/>
            <a:ext cx="5314544" cy="3375921"/>
          </a:xfrm>
          <a:prstGeom prst="rect">
            <a:avLst/>
          </a:prstGeom>
        </p:spPr>
        <p:txBody>
          <a:bodyPr/>
          <a:lstStyle/>
          <a:p>
            <a:pPr>
              <a:defRPr sz="1800"/>
            </a:pPr>
            <a:r>
              <a:t>Paraplyorganisasjonen for de åtte amatørteaterlagene i Verdal.</a:t>
            </a:r>
          </a:p>
          <a:p>
            <a:pPr marL="0" indent="0">
              <a:buSzTx/>
              <a:buNone/>
              <a:defRPr sz="1800"/>
            </a:pPr>
            <a:br/>
            <a:br/>
            <a:br/>
            <a:r>
              <a:t>Da skulle jeg over fra å være med som frivillig, og være leder for sminke til å starte med organisasjonsarbeid. </a:t>
            </a:r>
          </a:p>
        </p:txBody>
      </p:sp>
      <p:pic>
        <p:nvPicPr>
          <p:cNvPr id="132" name="Bilde 3" descr="Bilde 3"/>
          <p:cNvPicPr>
            <a:picLocks noChangeAspect="1"/>
          </p:cNvPicPr>
          <p:nvPr/>
        </p:nvPicPr>
        <p:blipFill>
          <a:blip r:embed="rId2">
            <a:extLst/>
          </a:blip>
          <a:srcRect l="0" t="30480" r="0" b="11066"/>
          <a:stretch>
            <a:fillRect/>
          </a:stretch>
        </p:blipFill>
        <p:spPr>
          <a:xfrm>
            <a:off x="2" y="-3"/>
            <a:ext cx="5441859" cy="5655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8412"/>
                </a:lnTo>
                <a:lnTo>
                  <a:pt x="622" y="18938"/>
                </a:lnTo>
                <a:cubicBezTo>
                  <a:pt x="2827" y="20606"/>
                  <a:pt x="5607" y="21600"/>
                  <a:pt x="8629" y="21600"/>
                </a:cubicBezTo>
                <a:cubicBezTo>
                  <a:pt x="15792" y="21600"/>
                  <a:pt x="21600" y="16011"/>
                  <a:pt x="21600" y="9118"/>
                </a:cubicBezTo>
                <a:cubicBezTo>
                  <a:pt x="21600" y="5671"/>
                  <a:pt x="20148" y="2551"/>
                  <a:pt x="17800" y="293"/>
                </a:cubicBezTo>
                <a:lnTo>
                  <a:pt x="17467" y="0"/>
                </a:lnTo>
                <a:lnTo>
                  <a:pt x="0" y="0"/>
                </a:lnTo>
                <a:close/>
              </a:path>
            </a:pathLst>
          </a:cu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Bilde 3" descr="Bilde 3"/>
          <p:cNvPicPr>
            <a:picLocks noChangeAspect="1"/>
          </p:cNvPicPr>
          <p:nvPr/>
        </p:nvPicPr>
        <p:blipFill>
          <a:blip r:embed="rId2">
            <a:extLst/>
          </a:blip>
          <a:srcRect l="0" t="0" r="0" b="15730"/>
          <a:stretch>
            <a:fillRect/>
          </a:stretch>
        </p:blipFill>
        <p:spPr>
          <a:xfrm>
            <a:off x="-2" y="9"/>
            <a:ext cx="12192001" cy="6857992"/>
          </a:xfrm>
          <a:prstGeom prst="rect">
            <a:avLst/>
          </a:prstGeom>
          <a:ln w="12700">
            <a:miter lim="400000"/>
          </a:ln>
        </p:spPr>
      </p:pic>
      <p:sp>
        <p:nvSpPr>
          <p:cNvPr id="135" name="Tittel 1"/>
          <p:cNvSpPr txBox="1"/>
          <p:nvPr>
            <p:ph type="title"/>
          </p:nvPr>
        </p:nvSpPr>
        <p:spPr>
          <a:xfrm>
            <a:off x="709447" y="1913950"/>
            <a:ext cx="4204139" cy="1342755"/>
          </a:xfrm>
          <a:prstGeom prst="rect">
            <a:avLst/>
          </a:prstGeom>
        </p:spPr>
        <p:txBody>
          <a:bodyPr/>
          <a:lstStyle>
            <a:lvl1pPr algn="ctr">
              <a:defRPr sz="3600"/>
            </a:lvl1pPr>
          </a:lstStyle>
          <a:p>
            <a:pPr/>
            <a:r>
              <a:t>Spelet om Heilag Olav </a:t>
            </a:r>
          </a:p>
        </p:txBody>
      </p:sp>
      <p:sp>
        <p:nvSpPr>
          <p:cNvPr id="136" name="Plassholder for innhold 2"/>
          <p:cNvSpPr txBox="1"/>
          <p:nvPr>
            <p:ph type="body" sz="quarter" idx="1"/>
          </p:nvPr>
        </p:nvSpPr>
        <p:spPr>
          <a:xfrm>
            <a:off x="525516" y="3417573"/>
            <a:ext cx="4593021" cy="2619840"/>
          </a:xfrm>
          <a:prstGeom prst="rect">
            <a:avLst/>
          </a:prstGeom>
        </p:spPr>
        <p:txBody>
          <a:bodyPr anchor="ctr"/>
          <a:lstStyle/>
          <a:p>
            <a:pPr>
              <a:defRPr sz="1800"/>
            </a:pPr>
            <a:r>
              <a:t>En amatørteaterkultur der en rekrutterer, ivaretar og utvikler amatørteaterskuespillere er avgjørende for kvaliteten på vårt historiske spel.</a:t>
            </a:r>
          </a:p>
          <a:p>
            <a:pPr marL="0" indent="0">
              <a:buSzTx/>
              <a:buNone/>
              <a:defRPr sz="1800"/>
            </a:pPr>
            <a:br/>
            <a:br/>
            <a:br/>
            <a:r>
              <a:t>Foto: Leif Arne Holme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Plassholder for innhold 3" descr="Plassholder for innhold 3"/>
          <p:cNvPicPr>
            <a:picLocks noChangeAspect="1"/>
          </p:cNvPicPr>
          <p:nvPr/>
        </p:nvPicPr>
        <p:blipFill>
          <a:blip r:embed="rId2">
            <a:extLst/>
          </a:blip>
          <a:srcRect l="0" t="9367" r="0" b="9127"/>
          <a:stretch>
            <a:fillRect/>
          </a:stretch>
        </p:blipFill>
        <p:spPr>
          <a:xfrm>
            <a:off x="19" y="1282"/>
            <a:ext cx="12191981" cy="685671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14141"/>
        </a:solidFill>
      </p:bgPr>
    </p:bg>
    <p:spTree>
      <p:nvGrpSpPr>
        <p:cNvPr id="1" name=""/>
        <p:cNvGrpSpPr/>
        <p:nvPr/>
      </p:nvGrpSpPr>
      <p:grpSpPr>
        <a:xfrm>
          <a:off x="0" y="0"/>
          <a:ext cx="0" cy="0"/>
          <a:chOff x="0" y="0"/>
          <a:chExt cx="0" cy="0"/>
        </a:xfrm>
      </p:grpSpPr>
      <p:sp>
        <p:nvSpPr>
          <p:cNvPr id="140" name="Tittel 1"/>
          <p:cNvSpPr txBox="1"/>
          <p:nvPr>
            <p:ph type="title"/>
          </p:nvPr>
        </p:nvSpPr>
        <p:spPr>
          <a:xfrm>
            <a:off x="572211" y="777925"/>
            <a:ext cx="5988140" cy="1325563"/>
          </a:xfrm>
          <a:prstGeom prst="rect">
            <a:avLst/>
          </a:prstGeom>
        </p:spPr>
        <p:txBody>
          <a:bodyPr/>
          <a:lstStyle/>
          <a:p>
            <a:pPr defTabSz="850391">
              <a:defRPr sz="4092"/>
            </a:pPr>
            <a:r>
              <a:t>Påstand: </a:t>
            </a:r>
            <a:br/>
            <a:r>
              <a:t>Idretten får mere penger!</a:t>
            </a:r>
          </a:p>
        </p:txBody>
      </p:sp>
      <p:sp>
        <p:nvSpPr>
          <p:cNvPr id="141" name="Plassholder for innhold 2"/>
          <p:cNvSpPr txBox="1"/>
          <p:nvPr>
            <p:ph type="body" sz="half" idx="1"/>
          </p:nvPr>
        </p:nvSpPr>
        <p:spPr>
          <a:xfrm>
            <a:off x="761999" y="2279018"/>
            <a:ext cx="9739164" cy="3375921"/>
          </a:xfrm>
          <a:prstGeom prst="rect">
            <a:avLst/>
          </a:prstGeom>
        </p:spPr>
        <p:txBody>
          <a:bodyPr/>
          <a:lstStyle/>
          <a:p>
            <a:pPr marL="0" indent="0" defTabSz="905255">
              <a:spcBef>
                <a:spcPts val="900"/>
              </a:spcBef>
              <a:buSzTx/>
              <a:buNone/>
              <a:defRPr sz="1979"/>
            </a:pPr>
            <a:r>
              <a:t>Fra siden regjeringen.no Artikkel | Sist oppdatert: 07.05.2020</a:t>
            </a:r>
            <a:br/>
            <a:br/>
            <a:r>
              <a:rPr u="sng"/>
              <a:t>Spilloverskuddet fra Norsk Tipping fordeles slik: </a:t>
            </a:r>
            <a:br>
              <a:rPr u="sng"/>
            </a:br>
            <a:r>
              <a:t>Først fordeles 6, 4 prosent til helse- og rehabiliteringsformål. </a:t>
            </a:r>
            <a:br/>
            <a:r>
              <a:t>Deretter fordeles resterende overskudd med 64 prosent til idrettsformål, 18 prosent til kulturformål og 18 prosent til samfunnsnyttige og humanitære organisasjoner som ikke er tilknyttet Norges idrettsforbund og olympiske og paralympiske komité (NIF).</a:t>
            </a:r>
          </a:p>
          <a:p>
            <a:pPr marL="0" indent="0" defTabSz="905255">
              <a:spcBef>
                <a:spcPts val="900"/>
              </a:spcBef>
              <a:buSzTx/>
              <a:buNone/>
              <a:defRPr sz="1979"/>
            </a:pPr>
            <a:br/>
            <a:r>
              <a:t>Idretten får dette.</a:t>
            </a:r>
          </a:p>
          <a:p>
            <a:pPr marL="0" indent="0" defTabSz="905255">
              <a:spcBef>
                <a:spcPts val="900"/>
              </a:spcBef>
              <a:buSzTx/>
              <a:buNone/>
              <a:defRPr sz="1979"/>
            </a:pPr>
            <a:r>
              <a:t>Kultur har flere poster på statsbudsjettet. Eks. til Norsk kulturråd. Til kulturinstitusjoner.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Plassholder for innhold 3" descr="Plassholder for innhold 3"/>
          <p:cNvPicPr>
            <a:picLocks noChangeAspect="1"/>
          </p:cNvPicPr>
          <p:nvPr/>
        </p:nvPicPr>
        <p:blipFill>
          <a:blip r:embed="rId2">
            <a:extLst/>
          </a:blip>
          <a:srcRect l="0" t="21790" r="0" b="18875"/>
          <a:stretch>
            <a:fillRect/>
          </a:stretch>
        </p:blipFill>
        <p:spPr>
          <a:xfrm>
            <a:off x="0" y="447573"/>
            <a:ext cx="7537037" cy="5962853"/>
          </a:xfrm>
          <a:prstGeom prst="rect">
            <a:avLst/>
          </a:prstGeom>
          <a:ln w="12700">
            <a:miter lim="400000"/>
          </a:ln>
        </p:spPr>
      </p:pic>
      <p:sp>
        <p:nvSpPr>
          <p:cNvPr id="144" name="Tittel 1"/>
          <p:cNvSpPr txBox="1"/>
          <p:nvPr>
            <p:ph type="title"/>
          </p:nvPr>
        </p:nvSpPr>
        <p:spPr>
          <a:xfrm>
            <a:off x="7848599" y="1122362"/>
            <a:ext cx="4023361" cy="3204136"/>
          </a:xfrm>
          <a:prstGeom prst="rect">
            <a:avLst/>
          </a:prstGeom>
        </p:spPr>
        <p:txBody>
          <a:bodyPr anchor="b"/>
          <a:lstStyle/>
          <a:p>
            <a:pPr defTabSz="868680">
              <a:defRPr sz="3514"/>
            </a:pPr>
            <a:r>
              <a:t>Påstand: </a:t>
            </a:r>
            <a:br/>
            <a:r>
              <a:t>Idretten er godt organisert og klarer å påvirke mer lokalt, regionalt og nasjonalt.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Plassholder for innhold 3" descr="Plassholder for innhold 3"/>
          <p:cNvPicPr>
            <a:picLocks noChangeAspect="1"/>
          </p:cNvPicPr>
          <p:nvPr/>
        </p:nvPicPr>
        <p:blipFill>
          <a:blip r:embed="rId2">
            <a:extLst/>
          </a:blip>
          <a:srcRect l="0" t="0" r="0" b="7803"/>
          <a:stretch>
            <a:fillRect/>
          </a:stretch>
        </p:blipFill>
        <p:spPr>
          <a:xfrm>
            <a:off x="19" y="1282"/>
            <a:ext cx="12191981" cy="685671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14141"/>
        </a:solidFill>
      </p:bgPr>
    </p:bg>
    <p:spTree>
      <p:nvGrpSpPr>
        <p:cNvPr id="1" name=""/>
        <p:cNvGrpSpPr/>
        <p:nvPr/>
      </p:nvGrpSpPr>
      <p:grpSpPr>
        <a:xfrm>
          <a:off x="0" y="0"/>
          <a:ext cx="0" cy="0"/>
          <a:chOff x="0" y="0"/>
          <a:chExt cx="0" cy="0"/>
        </a:xfrm>
      </p:grpSpPr>
      <p:sp>
        <p:nvSpPr>
          <p:cNvPr id="148" name="Tittel 1"/>
          <p:cNvSpPr txBox="1"/>
          <p:nvPr>
            <p:ph type="title"/>
          </p:nvPr>
        </p:nvSpPr>
        <p:spPr>
          <a:xfrm>
            <a:off x="6634133" y="1396288"/>
            <a:ext cx="5006337" cy="3810712"/>
          </a:xfrm>
          <a:prstGeom prst="rect">
            <a:avLst/>
          </a:prstGeom>
        </p:spPr>
        <p:txBody>
          <a:bodyPr/>
          <a:lstStyle>
            <a:lvl1pPr defTabSz="859536">
              <a:defRPr sz="3666"/>
            </a:lvl1pPr>
          </a:lstStyle>
          <a:p>
            <a:pPr/>
            <a:r>
              <a:t>For å opprettholde og utvikle kvaliteten på historiske spel så må vi debattere hvordan vi organiserer teatervirksomheten vår framover.</a:t>
            </a:r>
          </a:p>
        </p:txBody>
      </p:sp>
      <p:sp>
        <p:nvSpPr>
          <p:cNvPr id="149" name="Plassholder for innhold 2"/>
          <p:cNvSpPr txBox="1"/>
          <p:nvPr>
            <p:ph type="body" sz="quarter" idx="1"/>
          </p:nvPr>
        </p:nvSpPr>
        <p:spPr>
          <a:xfrm>
            <a:off x="6638577" y="2871982"/>
            <a:ext cx="5004074" cy="3181685"/>
          </a:xfrm>
          <a:prstGeom prst="rect">
            <a:avLst/>
          </a:prstGeom>
        </p:spPr>
        <p:txBody>
          <a:bodyPr/>
          <a:lstStyle/>
          <a:p>
            <a:pPr/>
          </a:p>
        </p:txBody>
      </p:sp>
      <p:pic>
        <p:nvPicPr>
          <p:cNvPr id="150" name="Bilde 3" descr="Bilde 3"/>
          <p:cNvPicPr>
            <a:picLocks noChangeAspect="1"/>
          </p:cNvPicPr>
          <p:nvPr/>
        </p:nvPicPr>
        <p:blipFill>
          <a:blip r:embed="rId2">
            <a:extLst/>
          </a:blip>
          <a:srcRect l="0" t="24972" r="0" b="22375"/>
          <a:stretch>
            <a:fillRect/>
          </a:stretch>
        </p:blipFill>
        <p:spPr>
          <a:xfrm>
            <a:off x="19" y="9"/>
            <a:ext cx="602413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8737" y="21600"/>
                </a:lnTo>
                <a:lnTo>
                  <a:pt x="9143" y="21418"/>
                </a:lnTo>
                <a:cubicBezTo>
                  <a:pt x="16563" y="17877"/>
                  <a:pt x="21600" y="10971"/>
                  <a:pt x="21600" y="3032"/>
                </a:cubicBezTo>
                <a:cubicBezTo>
                  <a:pt x="21600" y="2311"/>
                  <a:pt x="21559" y="1598"/>
                  <a:pt x="21478" y="895"/>
                </a:cubicBezTo>
                <a:lnTo>
                  <a:pt x="21348" y="0"/>
                </a:lnTo>
                <a:lnTo>
                  <a:pt x="0" y="0"/>
                </a:lnTo>
                <a:close/>
              </a:path>
            </a:pathLst>
          </a:cu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414141"/>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